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20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75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76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04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48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0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31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82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FC4D-493D-480E-BD61-2E02C2CD3833}" type="datetimeFigureOut">
              <a:rPr lang="tr-TR" smtClean="0"/>
              <a:t>10.10.2011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22BB-A830-44CB-A1BA-7B191BA2A8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2011-10-10T08:16:20Z</dcterms:created>
  <dcterms:modified xsi:type="dcterms:W3CDTF">2011-10-10T08:19:10Z</dcterms:modified>
</cp:coreProperties>
</file>